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9EFF29"/>
    <a:srgbClr val="C80064"/>
    <a:srgbClr val="C33A1F"/>
    <a:srgbClr val="0000CC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-348" y="-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703" y="1784556"/>
            <a:ext cx="82296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328" y="3694468"/>
            <a:ext cx="82296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12606"/>
            <a:ext cx="8246070" cy="346587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2" y="271648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5551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2791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5551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2791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949" y="1895168"/>
            <a:ext cx="8192728" cy="1445337"/>
          </a:xfrm>
        </p:spPr>
        <p:txBody>
          <a:bodyPr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5" y="3753458"/>
            <a:ext cx="8192728" cy="730043"/>
          </a:xfrm>
        </p:spPr>
        <p:txBody>
          <a:bodyPr/>
          <a:lstStyle/>
          <a:p>
            <a:r>
              <a:rPr lang="en-US" dirty="0"/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Effective Presentations</a:t>
            </a:r>
          </a:p>
          <a:p>
            <a:r>
              <a:rPr lang="en-US" dirty="0"/>
              <a:t>Using Awesome Backgrounds</a:t>
            </a:r>
          </a:p>
          <a:p>
            <a:r>
              <a:rPr lang="en-US" dirty="0"/>
              <a:t>Engage your Audience</a:t>
            </a:r>
          </a:p>
          <a:p>
            <a:r>
              <a:rPr lang="en-US" dirty="0"/>
              <a:t>Capture Audience Attention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Effective Presentations</a:t>
            </a:r>
          </a:p>
          <a:p>
            <a:r>
              <a:rPr lang="en-US" dirty="0"/>
              <a:t>Using Awesome Backgrounds</a:t>
            </a:r>
          </a:p>
          <a:p>
            <a:r>
              <a:rPr lang="en-US" dirty="0"/>
              <a:t>Engage your Audience</a:t>
            </a:r>
          </a:p>
          <a:p>
            <a:r>
              <a:rPr lang="en-US" dirty="0"/>
              <a:t>Capture Audience Attention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(16:9)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2018-08-13T12:58:48Z</dcterms:modified>
</cp:coreProperties>
</file>